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8" r:id="rId3"/>
    <p:sldId id="257" r:id="rId4"/>
    <p:sldId id="259" r:id="rId5"/>
    <p:sldId id="260" r:id="rId6"/>
    <p:sldId id="264" r:id="rId7"/>
    <p:sldId id="269" r:id="rId8"/>
    <p:sldId id="268" r:id="rId9"/>
    <p:sldId id="266" r:id="rId10"/>
    <p:sldId id="267" r:id="rId11"/>
    <p:sldId id="276" r:id="rId12"/>
    <p:sldId id="277" r:id="rId13"/>
    <p:sldId id="270" r:id="rId14"/>
    <p:sldId id="272" r:id="rId15"/>
    <p:sldId id="273" r:id="rId16"/>
    <p:sldId id="278" r:id="rId17"/>
    <p:sldId id="279" r:id="rId18"/>
    <p:sldId id="280" r:id="rId19"/>
    <p:sldId id="281" r:id="rId20"/>
    <p:sldId id="282" r:id="rId21"/>
    <p:sldId id="284" r:id="rId22"/>
    <p:sldId id="290" r:id="rId23"/>
    <p:sldId id="287" r:id="rId24"/>
    <p:sldId id="289" r:id="rId25"/>
    <p:sldId id="286" r:id="rId26"/>
    <p:sldId id="283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90" autoAdjust="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009EC-ED3C-44C7-9704-D318ED2F41CA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BB333-74E2-4E21-B861-56C773E02D4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BB333-74E2-4E21-B861-56C773E02D4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9C07-AEA0-4C7A-A602-8FD74E7AA1EB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F56D-C942-4D5B-872B-BEAF9A3FE05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9C07-AEA0-4C7A-A602-8FD74E7AA1EB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F56D-C942-4D5B-872B-BEAF9A3FE05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9C07-AEA0-4C7A-A602-8FD74E7AA1EB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F56D-C942-4D5B-872B-BEAF9A3FE05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9C07-AEA0-4C7A-A602-8FD74E7AA1EB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F56D-C942-4D5B-872B-BEAF9A3FE05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9C07-AEA0-4C7A-A602-8FD74E7AA1EB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F56D-C942-4D5B-872B-BEAF9A3FE05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9C07-AEA0-4C7A-A602-8FD74E7AA1EB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F56D-C942-4D5B-872B-BEAF9A3FE05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9C07-AEA0-4C7A-A602-8FD74E7AA1EB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F56D-C942-4D5B-872B-BEAF9A3FE05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9C07-AEA0-4C7A-A602-8FD74E7AA1EB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F56D-C942-4D5B-872B-BEAF9A3FE05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9C07-AEA0-4C7A-A602-8FD74E7AA1EB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F56D-C942-4D5B-872B-BEAF9A3FE05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9C07-AEA0-4C7A-A602-8FD74E7AA1EB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F56D-C942-4D5B-872B-BEAF9A3FE05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F9C07-AEA0-4C7A-A602-8FD74E7AA1EB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D7F56D-C942-4D5B-872B-BEAF9A3FE05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BF9C07-AEA0-4C7A-A602-8FD74E7AA1EB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D7F56D-C942-4D5B-872B-BEAF9A3FE058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ATF ONDOY Clean Up Ops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ark Lawrence Cruz\Desktop\Selected pictures\Camacho\Camacho (Oct13)\Image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676400"/>
            <a:ext cx="8077200" cy="4952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GK Camacho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/>
              <a:t>Dela</a:t>
            </a:r>
            <a:r>
              <a:rPr lang="en-US" dirty="0"/>
              <a:t> Costa 5</a:t>
            </a:r>
          </a:p>
        </p:txBody>
      </p:sp>
      <p:pic>
        <p:nvPicPr>
          <p:cNvPr id="12290" name="Picture 2" descr="C:\Documents and Settings\Mark Lawrence Cruz\Desktop\Selected pictures\Oct 14\IMG_88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676401"/>
            <a:ext cx="8077200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err="1"/>
              <a:t>Dela</a:t>
            </a:r>
            <a:r>
              <a:rPr lang="en-US" dirty="0"/>
              <a:t> Costa 5</a:t>
            </a:r>
          </a:p>
        </p:txBody>
      </p:sp>
      <p:pic>
        <p:nvPicPr>
          <p:cNvPr id="9219" name="Picture 3" descr="C:\Documents and Settings\Mark Lawrence Cruz\Desktop\Selected pictures\Oct 14\IMG_87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1" y="1676400"/>
            <a:ext cx="8077198" cy="4876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err="1"/>
              <a:t>Dela</a:t>
            </a:r>
            <a:r>
              <a:rPr lang="en-US" dirty="0"/>
              <a:t> Costa 5</a:t>
            </a:r>
          </a:p>
        </p:txBody>
      </p:sp>
      <p:pic>
        <p:nvPicPr>
          <p:cNvPr id="8196" name="Picture 4" descr="C:\Documents and Settings\Mark Lawrence Cruz\Desktop\Selected pictures\Oct 14\IMG_8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399" y="1641145"/>
            <a:ext cx="8077202" cy="472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 err="1"/>
              <a:t>Dela</a:t>
            </a:r>
            <a:r>
              <a:rPr lang="en-US" dirty="0"/>
              <a:t> Costa 5</a:t>
            </a:r>
          </a:p>
        </p:txBody>
      </p:sp>
      <p:pic>
        <p:nvPicPr>
          <p:cNvPr id="10242" name="Picture 2" descr="C:\Documents and Settings\Mark Lawrence Cruz\Desktop\Selected pictures\Oct 14\IMG_87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600200"/>
            <a:ext cx="3328154" cy="5002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C:\Documents and Settings\Mark Lawrence Cruz\Desktop\Selected pictures\Oct 14\IMG_86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1600200"/>
            <a:ext cx="3328154" cy="5002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/>
              <a:t>Dela</a:t>
            </a:r>
            <a:r>
              <a:rPr lang="en-US" dirty="0"/>
              <a:t> Costa 5</a:t>
            </a:r>
          </a:p>
        </p:txBody>
      </p:sp>
      <p:pic>
        <p:nvPicPr>
          <p:cNvPr id="11266" name="Picture 2" descr="C:\Documents and Settings\Mark Lawrence Cruz\Desktop\Selected pictures\Oct 14\IMG_88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752600"/>
            <a:ext cx="7772402" cy="4754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GK Brookside</a:t>
            </a:r>
          </a:p>
        </p:txBody>
      </p:sp>
      <p:pic>
        <p:nvPicPr>
          <p:cNvPr id="14338" name="Picture 2" descr="C:\Documents and Settings\Mark Lawrence Cruz\Desktop\Selected pictures\Pic(Oct 8)\081020095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799" y="1676401"/>
            <a:ext cx="7772402" cy="49069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ark Lawrence Cruz\Desktop\Selected pictures\Pic(Oct 8)\081020095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1" y="1828801"/>
            <a:ext cx="7528982" cy="4694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GK Brookside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Documents and Settings\Mark Lawrence Cruz\Desktop\Selected pictures\Pic(Oct 8)\081020095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1600200"/>
            <a:ext cx="7391400" cy="4846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GK Brookside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ark Lawrence Cruz\Desktop\Selected pictures\Pic(Oct 8)\081020095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599" y="1676401"/>
            <a:ext cx="7924802" cy="49069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GK Brookside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contingents (1-2 jeeps) were sent to clean up during the relief period in the following areas:</a:t>
            </a:r>
          </a:p>
          <a:p>
            <a:pPr lvl="1"/>
            <a:r>
              <a:rPr lang="en-US" dirty="0"/>
              <a:t>Sept 27: </a:t>
            </a:r>
            <a:r>
              <a:rPr lang="en-US" dirty="0" err="1"/>
              <a:t>Ateneoville</a:t>
            </a:r>
            <a:r>
              <a:rPr lang="en-US" dirty="0"/>
              <a:t>, </a:t>
            </a:r>
            <a:r>
              <a:rPr lang="en-US" dirty="0" err="1"/>
              <a:t>Nangka</a:t>
            </a:r>
            <a:r>
              <a:rPr lang="en-US" dirty="0"/>
              <a:t>, Marikina (led by OSCI, ROTC, and joined by Fr. </a:t>
            </a:r>
            <a:r>
              <a:rPr lang="en-US" dirty="0" err="1"/>
              <a:t>Nebres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Sept 30: GK Brookside (led by GK-Ateneo)</a:t>
            </a:r>
          </a:p>
          <a:p>
            <a:r>
              <a:rPr lang="en-US" dirty="0"/>
              <a:t>Oct 3/4: Post-relief operations were finalized.</a:t>
            </a:r>
          </a:p>
          <a:p>
            <a:r>
              <a:rPr lang="en-US" dirty="0"/>
              <a:t>Oct 5-16: ATF </a:t>
            </a:r>
            <a:r>
              <a:rPr lang="en-US" dirty="0" err="1"/>
              <a:t>Ondoy</a:t>
            </a:r>
            <a:r>
              <a:rPr lang="en-US" dirty="0"/>
              <a:t> clean up operation led by GK-Ateneo team, OSA, ADSA, ADAA, OSCI.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Mark Lawrence Cruz\Desktop\Selected pictures\Pic(Oct 8)\081020095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1999" y="1676401"/>
            <a:ext cx="7620002" cy="49069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GK Brookside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Provident</a:t>
            </a:r>
          </a:p>
        </p:txBody>
      </p:sp>
      <p:pic>
        <p:nvPicPr>
          <p:cNvPr id="1026" name="Picture 2" descr="D:\My Documents\My Pictures\Nokia pictures\200910\07102009(00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1752600"/>
            <a:ext cx="7162800" cy="45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Provident</a:t>
            </a:r>
          </a:p>
        </p:txBody>
      </p:sp>
      <p:pic>
        <p:nvPicPr>
          <p:cNvPr id="4098" name="Picture 2" descr="H:\New Folder\101CANON\IMG_02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1" y="1752601"/>
            <a:ext cx="7315198" cy="45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Provident</a:t>
            </a:r>
          </a:p>
        </p:txBody>
      </p:sp>
      <p:pic>
        <p:nvPicPr>
          <p:cNvPr id="3074" name="Picture 2" descr="H:\New Folder\101CANON\IMG_02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1" y="1676401"/>
            <a:ext cx="7772398" cy="464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Provident (processing)</a:t>
            </a:r>
          </a:p>
        </p:txBody>
      </p:sp>
      <p:pic>
        <p:nvPicPr>
          <p:cNvPr id="5122" name="Picture 2" descr="H:\New Folder\101CANON\IMG_03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1" y="1752601"/>
            <a:ext cx="7467598" cy="45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Provident</a:t>
            </a:r>
          </a:p>
        </p:txBody>
      </p:sp>
      <p:pic>
        <p:nvPicPr>
          <p:cNvPr id="2050" name="Picture 2" descr="H:\New Folder\101CANON\IMG_0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1" y="1676401"/>
            <a:ext cx="7619998" cy="464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ATF ONDOY Clean Up Ops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New Folder\101CANON\IMG_0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Serviced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Ateneoville</a:t>
            </a:r>
            <a:r>
              <a:rPr lang="en-US" dirty="0"/>
              <a:t>, </a:t>
            </a:r>
            <a:r>
              <a:rPr lang="en-US" dirty="0" err="1"/>
              <a:t>Nangka</a:t>
            </a:r>
            <a:r>
              <a:rPr lang="en-US" dirty="0"/>
              <a:t>, Marikina</a:t>
            </a:r>
          </a:p>
          <a:p>
            <a:r>
              <a:rPr lang="en-US" dirty="0"/>
              <a:t>GK Brookside, </a:t>
            </a:r>
            <a:r>
              <a:rPr lang="en-US" dirty="0" err="1"/>
              <a:t>Bagong</a:t>
            </a:r>
            <a:r>
              <a:rPr lang="en-US" dirty="0"/>
              <a:t> </a:t>
            </a:r>
            <a:r>
              <a:rPr lang="en-US" dirty="0" err="1"/>
              <a:t>Silangan</a:t>
            </a:r>
            <a:r>
              <a:rPr lang="en-US" dirty="0"/>
              <a:t>, Quezon City</a:t>
            </a:r>
          </a:p>
          <a:p>
            <a:r>
              <a:rPr lang="en-US" dirty="0"/>
              <a:t>GK Camacho, </a:t>
            </a:r>
            <a:r>
              <a:rPr lang="en-US" dirty="0" err="1"/>
              <a:t>Nangka</a:t>
            </a:r>
            <a:r>
              <a:rPr lang="en-US" dirty="0"/>
              <a:t> Marikina</a:t>
            </a:r>
          </a:p>
          <a:p>
            <a:r>
              <a:rPr lang="en-US" dirty="0" err="1"/>
              <a:t>Dela</a:t>
            </a:r>
            <a:r>
              <a:rPr lang="en-US" dirty="0"/>
              <a:t> Costa Homes 5, San Mateo, Rizal</a:t>
            </a:r>
          </a:p>
          <a:p>
            <a:r>
              <a:rPr lang="en-US" dirty="0"/>
              <a:t>Provident Village, Marikina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/>
              <a:t>Partners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Contribution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ATF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Ondoy</a:t>
                      </a:r>
                      <a:r>
                        <a:rPr lang="en-US" sz="2000" baseline="0" dirty="0"/>
                        <a:t> Donors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Clean</a:t>
                      </a:r>
                      <a:r>
                        <a:rPr lang="en-US" sz="2000" baseline="0" dirty="0"/>
                        <a:t> up ops fund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DATEM</a:t>
                      </a:r>
                      <a:r>
                        <a:rPr lang="en-US" sz="2000" baseline="0" dirty="0"/>
                        <a:t> Construction </a:t>
                      </a:r>
                    </a:p>
                    <a:p>
                      <a:r>
                        <a:rPr lang="en-US" sz="2000" baseline="0" dirty="0"/>
                        <a:t>(thru Arch. Bong </a:t>
                      </a:r>
                      <a:r>
                        <a:rPr lang="en-US" sz="2000" baseline="0" dirty="0" err="1"/>
                        <a:t>Recio</a:t>
                      </a:r>
                      <a:r>
                        <a:rPr lang="en-US" sz="2000" baseline="0" dirty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</a:t>
                      </a:r>
                      <a:r>
                        <a:rPr lang="en-US" sz="2000" dirty="0" err="1"/>
                        <a:t>Payloaders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DMCI Construction</a:t>
                      </a:r>
                      <a:r>
                        <a:rPr lang="en-US" sz="2000" baseline="0" dirty="0"/>
                        <a:t> </a:t>
                      </a:r>
                    </a:p>
                    <a:p>
                      <a:r>
                        <a:rPr lang="en-US" sz="2000" baseline="0" dirty="0"/>
                        <a:t>(thru Arch. Bong </a:t>
                      </a:r>
                      <a:r>
                        <a:rPr lang="en-US" sz="2000" baseline="0" dirty="0" err="1"/>
                        <a:t>Recio</a:t>
                      </a:r>
                      <a:r>
                        <a:rPr lang="en-US" sz="2000" baseline="0" dirty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</a:t>
                      </a:r>
                      <a:r>
                        <a:rPr lang="en-US" sz="2000" dirty="0" err="1"/>
                        <a:t>Payloaders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BIGHOUSE</a:t>
                      </a:r>
                      <a:r>
                        <a:rPr lang="en-US" sz="2000" baseline="0" dirty="0"/>
                        <a:t> Trucks of Mr. </a:t>
                      </a:r>
                      <a:r>
                        <a:rPr lang="en-US" sz="2000" baseline="0" dirty="0" err="1"/>
                        <a:t>Gibert</a:t>
                      </a:r>
                      <a:r>
                        <a:rPr lang="en-US" sz="2000" baseline="0" dirty="0"/>
                        <a:t> Leal </a:t>
                      </a:r>
                    </a:p>
                    <a:p>
                      <a:r>
                        <a:rPr lang="en-US" sz="2000" baseline="0" dirty="0"/>
                        <a:t>(thru Jerry Esquivel and Ma’am </a:t>
                      </a:r>
                      <a:r>
                        <a:rPr lang="en-US" sz="2000" baseline="0" dirty="0" err="1"/>
                        <a:t>Temay</a:t>
                      </a:r>
                      <a:r>
                        <a:rPr lang="en-US" sz="2000" baseline="0" dirty="0"/>
                        <a:t> 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 </a:t>
                      </a:r>
                      <a:r>
                        <a:rPr lang="en-US" sz="2000" dirty="0" err="1"/>
                        <a:t>Dumptrucks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JSA </a:t>
                      </a:r>
                    </a:p>
                    <a:p>
                      <a:r>
                        <a:rPr lang="en-US" sz="2000" dirty="0"/>
                        <a:t>(thru</a:t>
                      </a:r>
                      <a:r>
                        <a:rPr lang="en-US" sz="2000" baseline="0" dirty="0"/>
                        <a:t> Jun Granada)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Manpower and transpo</a:t>
                      </a:r>
                      <a:r>
                        <a:rPr lang="en-US" sz="2000" baseline="0" dirty="0"/>
                        <a:t>rtation for mini-</a:t>
                      </a:r>
                      <a:r>
                        <a:rPr lang="en-US" sz="2000" baseline="0" dirty="0" err="1"/>
                        <a:t>payloader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Gawad Kalinga e.V.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P 465,000 donation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BPI Foundation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 100,000</a:t>
                      </a:r>
                      <a:r>
                        <a:rPr lang="en-US" sz="2000" baseline="0" dirty="0"/>
                        <a:t> donation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dirty="0"/>
              <a:t>500 participants from the following groups:</a:t>
            </a:r>
          </a:p>
          <a:p>
            <a:pPr lvl="1"/>
            <a:r>
              <a:rPr lang="en-US" dirty="0"/>
              <a:t>LS Maintenance</a:t>
            </a:r>
          </a:p>
          <a:p>
            <a:pPr lvl="1"/>
            <a:r>
              <a:rPr lang="en-US" dirty="0"/>
              <a:t>Health Sciences Program</a:t>
            </a:r>
          </a:p>
          <a:p>
            <a:pPr lvl="1"/>
            <a:r>
              <a:rPr lang="en-US" dirty="0"/>
              <a:t>LS Classes</a:t>
            </a:r>
          </a:p>
          <a:p>
            <a:pPr lvl="1"/>
            <a:r>
              <a:rPr lang="en-US" dirty="0"/>
              <a:t>GK Volunteers</a:t>
            </a:r>
          </a:p>
          <a:p>
            <a:pPr lvl="1"/>
            <a:r>
              <a:rPr lang="en-US" dirty="0"/>
              <a:t>Individual sign-ups</a:t>
            </a:r>
          </a:p>
          <a:p>
            <a:pPr>
              <a:buNone/>
            </a:pPr>
            <a:endParaRPr lang="en-US" sz="3200" dirty="0"/>
          </a:p>
          <a:p>
            <a:pPr>
              <a:buNone/>
            </a:pPr>
            <a:r>
              <a:rPr lang="en-US" sz="3200" dirty="0"/>
              <a:t>Complete list of participants  compiled with Office of </a:t>
            </a:r>
            <a:r>
              <a:rPr lang="en-US" sz="3200" dirty="0" err="1"/>
              <a:t>Admistrative</a:t>
            </a:r>
            <a:r>
              <a:rPr lang="en-US" sz="3200" dirty="0"/>
              <a:t> Services c/o Ms. Lucia Chaves.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GK Camacho</a:t>
            </a:r>
          </a:p>
        </p:txBody>
      </p:sp>
      <p:pic>
        <p:nvPicPr>
          <p:cNvPr id="2051" name="Picture 3" descr="C:\Documents and Settings\Mark Lawrence Cruz\Desktop\Selected pictures\Camacho\hires (Oct 1)\2009_10_01_05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447800"/>
            <a:ext cx="8077200" cy="5211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/>
              <a:t>GK Camacho</a:t>
            </a:r>
          </a:p>
        </p:txBody>
      </p:sp>
      <p:pic>
        <p:nvPicPr>
          <p:cNvPr id="1027" name="Picture 3" descr="C:\Documents and Settings\Mark Lawrence Cruz\Desktop\Selected pictures\Camacho\Camacho (Oct13)\Image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447800"/>
            <a:ext cx="3581400" cy="495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2" name="Picture 2" descr="C:\Documents and Settings\Mark Lawrence Cruz\Desktop\Selected pictures\Camacho\Camacho (Oct13)\Image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1447800"/>
            <a:ext cx="3733800" cy="495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GK Camacho</a:t>
            </a:r>
          </a:p>
        </p:txBody>
      </p:sp>
      <p:pic>
        <p:nvPicPr>
          <p:cNvPr id="3074" name="Picture 2" descr="C:\Documents and Settings\Mark Lawrence Cruz\Desktop\Selected pictures\Camacho\Camacho (Oct13)\Image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524000"/>
            <a:ext cx="7924801" cy="5059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ark Lawrence Cruz\Desktop\Selected pictures\Camacho\Camacho (Oct13)\Image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399" y="1600201"/>
            <a:ext cx="8077202" cy="5059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GK Camacho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280</Words>
  <Application>Microsoft Office PowerPoint</Application>
  <PresentationFormat>Bildschirmpräsentation (4:3)</PresentationFormat>
  <Paragraphs>65</Paragraphs>
  <Slides>27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Calibri</vt:lpstr>
      <vt:lpstr>Constantia</vt:lpstr>
      <vt:lpstr>Wingdings 2</vt:lpstr>
      <vt:lpstr>Flow</vt:lpstr>
      <vt:lpstr>ATF ONDOY Clean Up Ops</vt:lpstr>
      <vt:lpstr>Background</vt:lpstr>
      <vt:lpstr>Areas Serviced</vt:lpstr>
      <vt:lpstr>Partners</vt:lpstr>
      <vt:lpstr>Participants</vt:lpstr>
      <vt:lpstr>GK Camacho</vt:lpstr>
      <vt:lpstr>GK Camacho</vt:lpstr>
      <vt:lpstr>GK Camacho</vt:lpstr>
      <vt:lpstr>GK Camacho</vt:lpstr>
      <vt:lpstr>GK Camacho</vt:lpstr>
      <vt:lpstr>Dela Costa 5</vt:lpstr>
      <vt:lpstr>Dela Costa 5</vt:lpstr>
      <vt:lpstr>Dela Costa 5</vt:lpstr>
      <vt:lpstr>Dela Costa 5</vt:lpstr>
      <vt:lpstr>Dela Costa 5</vt:lpstr>
      <vt:lpstr>GK Brookside</vt:lpstr>
      <vt:lpstr>GK Brookside</vt:lpstr>
      <vt:lpstr>GK Brookside</vt:lpstr>
      <vt:lpstr>GK Brookside</vt:lpstr>
      <vt:lpstr>GK Brookside</vt:lpstr>
      <vt:lpstr>Provident</vt:lpstr>
      <vt:lpstr>Provident</vt:lpstr>
      <vt:lpstr>Provident</vt:lpstr>
      <vt:lpstr>Provident (processing)</vt:lpstr>
      <vt:lpstr>Provident</vt:lpstr>
      <vt:lpstr>ATF ONDOY Clean Up Ops</vt:lpstr>
      <vt:lpstr>PowerPoint-Präsentation</vt:lpstr>
    </vt:vector>
  </TitlesOfParts>
  <Company>Ateneo de Manila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ATF ONDOY Clean Up Ops</dc:title>
  <dc:creator>Gawad Kalinga Ateneo</dc:creator>
  <cp:lastModifiedBy>Peter Scheid</cp:lastModifiedBy>
  <cp:revision>5</cp:revision>
  <dcterms:created xsi:type="dcterms:W3CDTF">2009-11-09T01:10:14Z</dcterms:created>
  <dcterms:modified xsi:type="dcterms:W3CDTF">2018-12-06T15:56:59Z</dcterms:modified>
</cp:coreProperties>
</file>